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325" r:id="rId4"/>
    <p:sldId id="279" r:id="rId5"/>
    <p:sldId id="321" r:id="rId6"/>
    <p:sldId id="326" r:id="rId7"/>
    <p:sldId id="265" r:id="rId8"/>
    <p:sldId id="327" r:id="rId9"/>
    <p:sldId id="32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34697D-E5AB-4CC0-841E-87BB009C59EC}" v="1282" dt="2022-09-06T04:59:47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84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5334697D-E5AB-4CC0-841E-87BB009C59EC}"/>
    <pc:docChg chg="undo custSel addSld delSld modSld">
      <pc:chgData name="TAN Mei Yi [Harrisdale Senior High School]" userId="f9f029c9-d743-4d60-9f2c-e74bdec1ab07" providerId="ADAL" clId="{5334697D-E5AB-4CC0-841E-87BB009C59EC}" dt="2022-09-06T05:01:17.358" v="2051" actId="20577"/>
      <pc:docMkLst>
        <pc:docMk/>
      </pc:docMkLst>
      <pc:sldChg chg="modSp mod">
        <pc:chgData name="TAN Mei Yi [Harrisdale Senior High School]" userId="f9f029c9-d743-4d60-9f2c-e74bdec1ab07" providerId="ADAL" clId="{5334697D-E5AB-4CC0-841E-87BB009C59EC}" dt="2022-09-05T04:48:10.408" v="35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5334697D-E5AB-4CC0-841E-87BB009C59EC}" dt="2022-09-05T04:48:10.408" v="35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4265261980" sldId="260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4:55:30.839" v="1795" actId="14100"/>
        <pc:sldMkLst>
          <pc:docMk/>
          <pc:sldMk cId="1649820902" sldId="265"/>
        </pc:sldMkLst>
        <pc:spChg chg="add mod">
          <ac:chgData name="TAN Mei Yi [Harrisdale Senior High School]" userId="f9f029c9-d743-4d60-9f2c-e74bdec1ab07" providerId="ADAL" clId="{5334697D-E5AB-4CC0-841E-87BB009C59EC}" dt="2022-09-06T04:51:49.642" v="1570" actId="1076"/>
          <ac:spMkLst>
            <pc:docMk/>
            <pc:sldMk cId="1649820902" sldId="265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45.712" v="1569" actId="403"/>
          <ac:spMkLst>
            <pc:docMk/>
            <pc:sldMk cId="1649820902" sldId="26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6T04:48:50.076" v="1360"/>
          <ac:spMkLst>
            <pc:docMk/>
            <pc:sldMk cId="1649820902" sldId="265"/>
            <ac:spMk id="4" creationId="{401C8C6F-BBA9-CFE4-790F-A03BB558830C}"/>
          </ac:spMkLst>
        </pc:spChg>
        <pc:spChg chg="del">
          <ac:chgData name="TAN Mei Yi [Harrisdale Senior High School]" userId="f9f029c9-d743-4d60-9f2c-e74bdec1ab07" providerId="ADAL" clId="{5334697D-E5AB-4CC0-841E-87BB009C59EC}" dt="2022-09-06T04:48:17.253" v="1302" actId="478"/>
          <ac:spMkLst>
            <pc:docMk/>
            <pc:sldMk cId="1649820902" sldId="265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09.164" v="1495" actId="20577"/>
          <ac:spMkLst>
            <pc:docMk/>
            <pc:sldMk cId="1649820902" sldId="265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1:54.428" v="1571" actId="1076"/>
          <ac:spMkLst>
            <pc:docMk/>
            <pc:sldMk cId="1649820902" sldId="265"/>
            <ac:spMk id="7" creationId="{DD8265C7-B043-0909-9473-05F0324408F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2:36.405" v="1582" actId="1076"/>
          <ac:spMkLst>
            <pc:docMk/>
            <pc:sldMk cId="1649820902" sldId="265"/>
            <ac:spMk id="8" creationId="{6BF06506-D408-1ACB-6E64-81CD74E81AF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3:04.066" v="1599" actId="1076"/>
          <ac:spMkLst>
            <pc:docMk/>
            <pc:sldMk cId="1649820902" sldId="265"/>
            <ac:spMk id="9" creationId="{3EBF823F-BAA6-7129-CC97-25DC1A943AF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5:30.839" v="1795" actId="14100"/>
          <ac:spMkLst>
            <pc:docMk/>
            <pc:sldMk cId="1649820902" sldId="265"/>
            <ac:spMk id="10" creationId="{73BA4F4F-20BA-DE92-8834-1F7A645A8754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2388584294" sldId="266"/>
        </pc:sldMkLst>
      </pc:sldChg>
      <pc:sldChg chg="modSp add mod">
        <pc:chgData name="TAN Mei Yi [Harrisdale Senior High School]" userId="f9f029c9-d743-4d60-9f2c-e74bdec1ab07" providerId="ADAL" clId="{5334697D-E5AB-4CC0-841E-87BB009C59EC}" dt="2022-09-06T02:30:36.599" v="689" actId="20577"/>
        <pc:sldMkLst>
          <pc:docMk/>
          <pc:sldMk cId="3198166593" sldId="279"/>
        </pc:sldMkLst>
        <pc:spChg chg="mod">
          <ac:chgData name="TAN Mei Yi [Harrisdale Senior High School]" userId="f9f029c9-d743-4d60-9f2c-e74bdec1ab07" providerId="ADAL" clId="{5334697D-E5AB-4CC0-841E-87BB009C59EC}" dt="2022-09-06T02:30:36.599" v="689" actId="20577"/>
          <ac:spMkLst>
            <pc:docMk/>
            <pc:sldMk cId="3198166593" sldId="279"/>
            <ac:spMk id="4" creationId="{72FD72F0-D346-4484-930F-8042CBD15A4A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5T05:12:11.789" v="379" actId="1076"/>
        <pc:sldMkLst>
          <pc:docMk/>
          <pc:sldMk cId="3435920941" sldId="280"/>
        </pc:sldMkLst>
        <pc:spChg chg="del">
          <ac:chgData name="TAN Mei Yi [Harrisdale Senior High School]" userId="f9f029c9-d743-4d60-9f2c-e74bdec1ab07" providerId="ADAL" clId="{5334697D-E5AB-4CC0-841E-87BB009C59EC}" dt="2022-09-05T04:50:07.199" v="50" actId="478"/>
          <ac:spMkLst>
            <pc:docMk/>
            <pc:sldMk cId="3435920941" sldId="28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4:59:54.883" v="195" actId="14100"/>
          <ac:spMkLst>
            <pc:docMk/>
            <pc:sldMk cId="3435920941" sldId="28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4:50:09.709" v="51" actId="478"/>
          <ac:spMkLst>
            <pc:docMk/>
            <pc:sldMk cId="3435920941" sldId="280"/>
            <ac:spMk id="5" creationId="{CF9F164B-F36C-23DE-80E5-2423B7F4688B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4:59:56.500" v="196" actId="1076"/>
          <ac:spMkLst>
            <pc:docMk/>
            <pc:sldMk cId="3435920941" sldId="280"/>
            <ac:spMk id="6" creationId="{5A3CA056-E78E-C63D-7A44-4C48EF21CD27}"/>
          </ac:spMkLst>
        </pc:spChg>
        <pc:spChg chg="mod">
          <ac:chgData name="TAN Mei Yi [Harrisdale Senior High School]" userId="f9f029c9-d743-4d60-9f2c-e74bdec1ab07" providerId="ADAL" clId="{5334697D-E5AB-4CC0-841E-87BB009C59EC}" dt="2022-09-05T04:50:04.775" v="49" actId="20577"/>
          <ac:spMkLst>
            <pc:docMk/>
            <pc:sldMk cId="3435920941" sldId="280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1.717" v="366" actId="20577"/>
          <ac:spMkLst>
            <pc:docMk/>
            <pc:sldMk cId="3435920941" sldId="280"/>
            <ac:spMk id="10" creationId="{CCC0328F-65C5-8DF5-75C4-96087A5D604A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5:54.535" v="258"/>
          <ac:spMkLst>
            <pc:docMk/>
            <pc:sldMk cId="3435920941" sldId="280"/>
            <ac:spMk id="11" creationId="{A2302461-76C2-EB75-B3E6-3F75201F15A4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6.981" v="367" actId="1076"/>
          <ac:spMkLst>
            <pc:docMk/>
            <pc:sldMk cId="3435920941" sldId="280"/>
            <ac:spMk id="12" creationId="{A99721F5-4835-747C-4231-94B0C97CC7B4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7:16.559" v="304"/>
          <ac:spMkLst>
            <pc:docMk/>
            <pc:sldMk cId="3435920941" sldId="280"/>
            <ac:spMk id="13" creationId="{911A2CB8-0161-C780-6807-D8E0B42E4C00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47.805" v="373" actId="20577"/>
          <ac:spMkLst>
            <pc:docMk/>
            <pc:sldMk cId="3435920941" sldId="280"/>
            <ac:spMk id="14" creationId="{48D0F5BD-DB60-C41D-6B78-9468D02FFD0E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12:11.789" v="379" actId="1076"/>
          <ac:spMkLst>
            <pc:docMk/>
            <pc:sldMk cId="3435920941" sldId="280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04:52.400" v="200"/>
          <ac:picMkLst>
            <pc:docMk/>
            <pc:sldMk cId="3435920941" sldId="280"/>
            <ac:picMk id="9" creationId="{D3B32E33-743B-1D16-FB95-5274FAB9E81F}"/>
          </ac:picMkLst>
        </pc:picChg>
        <pc:inkChg chg="del">
          <ac:chgData name="TAN Mei Yi [Harrisdale Senior High School]" userId="f9f029c9-d743-4d60-9f2c-e74bdec1ab07" providerId="ADAL" clId="{5334697D-E5AB-4CC0-841E-87BB009C59EC}" dt="2022-09-05T04:50:15.293" v="53" actId="478"/>
          <ac:inkMkLst>
            <pc:docMk/>
            <pc:sldMk cId="3435920941" sldId="280"/>
            <ac:inkMk id="28" creationId="{00000000-0000-0000-0000-000000000000}"/>
          </ac:inkMkLst>
        </pc:inkChg>
        <pc:inkChg chg="del">
          <ac:chgData name="TAN Mei Yi [Harrisdale Senior High School]" userId="f9f029c9-d743-4d60-9f2c-e74bdec1ab07" providerId="ADAL" clId="{5334697D-E5AB-4CC0-841E-87BB009C59EC}" dt="2022-09-05T04:50:17.445" v="54" actId="478"/>
          <ac:inkMkLst>
            <pc:docMk/>
            <pc:sldMk cId="3435920941" sldId="280"/>
            <ac:inkMk id="43" creationId="{00000000-0000-0000-0000-000000000000}"/>
          </ac:inkMkLst>
        </pc:ink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79129893" sldId="281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626120111" sldId="286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738891559" sldId="309"/>
        </pc:sldMkLst>
      </pc:sldChg>
      <pc:sldChg chg="modSp mod">
        <pc:chgData name="TAN Mei Yi [Harrisdale Senior High School]" userId="f9f029c9-d743-4d60-9f2c-e74bdec1ab07" providerId="ADAL" clId="{5334697D-E5AB-4CC0-841E-87BB009C59EC}" dt="2022-09-06T05:01:17.358" v="2051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5334697D-E5AB-4CC0-841E-87BB009C59EC}" dt="2022-09-06T05:01:17.358" v="2051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6T02:38:20.061" v="1023" actId="1035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5334697D-E5AB-4CC0-841E-87BB009C59EC}" dt="2022-09-06T02:33:34.790" v="842" actId="20577"/>
          <ac:spMkLst>
            <pc:docMk/>
            <pc:sldMk cId="3104745158" sldId="32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8.281" v="936" actId="1035"/>
          <ac:spMkLst>
            <pc:docMk/>
            <pc:sldMk cId="3104745158" sldId="321"/>
            <ac:spMk id="27" creationId="{97F271CA-8794-9A07-70E2-86F2C18F4CD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2.332" v="926" actId="1076"/>
          <ac:spMkLst>
            <pc:docMk/>
            <pc:sldMk cId="3104745158" sldId="321"/>
            <ac:spMk id="28" creationId="{43DEE0AB-2CEF-2242-3FB9-8D0F483A6F9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5.065" v="930" actId="1036"/>
          <ac:spMkLst>
            <pc:docMk/>
            <pc:sldMk cId="3104745158" sldId="321"/>
            <ac:spMk id="29" creationId="{21732737-7245-4FE4-416F-2827666AED6D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20.061" v="1023" actId="1035"/>
          <ac:spMkLst>
            <pc:docMk/>
            <pc:sldMk cId="3104745158" sldId="321"/>
            <ac:spMk id="30" creationId="{06BFEA6C-B543-0340-7F7F-594D9AC4850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18.049" v="1020" actId="1035"/>
          <ac:spMkLst>
            <pc:docMk/>
            <pc:sldMk cId="3104745158" sldId="321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1" creationId="{A6D6023E-26AE-483F-5C67-255BCAEDB8B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2" creationId="{47DD335D-7CB1-0455-A2A2-E442FB450594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3" creationId="{414B6FF7-1295-3997-BC77-E7A3E002E6E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4" creationId="{A71B26A6-3197-B9EE-A3A6-32F5B111CA4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5" creationId="{67231FD1-F873-43FC-D81F-957E0D4C116E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6" creationId="{BC69B680-C73F-C522-5130-8CB887EF9C5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7" creationId="{E0BEC5A0-3D3E-B1B8-46DD-191A2A3DD90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8" creationId="{D86B9242-5727-18B6-C231-7C2DE28CE8C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9" creationId="{D1579685-06F8-A807-4456-E80260B71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0" creationId="{6511CFD3-3E11-BBA3-1ADB-CFD971DB9CB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1" creationId="{EEC65CC8-99B9-7DF6-AD54-1057559A889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2" creationId="{E3295B56-FECF-5501-FF1E-1184289F454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3" creationId="{F79B2AE3-BF63-9C85-04BC-27256C9BF973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4" creationId="{25E8A7DB-84A9-5363-269D-AA517EDEC0B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5" creationId="{6597AD6C-C195-06A6-5E5C-43CAC75FE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6" creationId="{D406B99A-08BC-13AF-D485-B5E590DAB1AA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7" creationId="{92F6B292-425A-1106-DDC6-58DC6B2B774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09.092" v="1017" actId="1076"/>
          <ac:spMkLst>
            <pc:docMk/>
            <pc:sldMk cId="3104745158" sldId="321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37" creationId="{87573DEC-BC6D-4D0D-719B-CFCFECA7938B}"/>
          </ac:grpSpMkLst>
        </pc:grpChg>
        <pc:graphicFrameChg chg="add mod modGraphic">
          <ac:chgData name="TAN Mei Yi [Harrisdale Senior High School]" userId="f9f029c9-d743-4d60-9f2c-e74bdec1ab07" providerId="ADAL" clId="{5334697D-E5AB-4CC0-841E-87BB009C59EC}" dt="2022-09-06T02:35:43.061" v="912" actId="20577"/>
          <ac:graphicFrameMkLst>
            <pc:docMk/>
            <pc:sldMk cId="3104745158" sldId="321"/>
            <ac:graphicFrameMk id="15" creationId="{D596007C-9777-4D77-85EC-07819A3A1984}"/>
          </ac:graphicFrameMkLst>
        </pc:graphicFrameChg>
        <pc:picChg chg="add del mod modCrop">
          <ac:chgData name="TAN Mei Yi [Harrisdale Senior High School]" userId="f9f029c9-d743-4d60-9f2c-e74bdec1ab07" providerId="ADAL" clId="{5334697D-E5AB-4CC0-841E-87BB009C59EC}" dt="2022-09-06T02:37:35.046" v="956" actId="478"/>
          <ac:picMkLst>
            <pc:docMk/>
            <pc:sldMk cId="3104745158" sldId="321"/>
            <ac:picMk id="13" creationId="{E97E401C-4C78-6D97-B4A1-5FB9D7830DFD}"/>
          </ac:picMkLst>
        </pc:picChg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428539486" sldId="322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313031948" sldId="323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119995116" sldId="324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5T05:22:31.486" v="673" actId="1076"/>
        <pc:sldMkLst>
          <pc:docMk/>
          <pc:sldMk cId="827979568" sldId="325"/>
        </pc:sldMkLst>
        <pc:spChg chg="mod">
          <ac:chgData name="TAN Mei Yi [Harrisdale Senior High School]" userId="f9f029c9-d743-4d60-9f2c-e74bdec1ab07" providerId="ADAL" clId="{5334697D-E5AB-4CC0-841E-87BB009C59EC}" dt="2022-09-05T05:14:26.264" v="523" actId="20577"/>
          <ac:spMkLst>
            <pc:docMk/>
            <pc:sldMk cId="827979568" sldId="32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5:12:40.094" v="388" actId="20577"/>
          <ac:spMkLst>
            <pc:docMk/>
            <pc:sldMk cId="827979568" sldId="325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46.433" v="642" actId="20577"/>
          <ac:spMkLst>
            <pc:docMk/>
            <pc:sldMk cId="827979568" sldId="325"/>
            <ac:spMk id="10" creationId="{CCC0328F-65C5-8DF5-75C4-96087A5D60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20.423" v="622" actId="20577"/>
          <ac:spMkLst>
            <pc:docMk/>
            <pc:sldMk cId="827979568" sldId="325"/>
            <ac:spMk id="12" creationId="{A99721F5-4835-747C-4231-94B0C97CC7B4}"/>
          </ac:spMkLst>
        </pc:spChg>
        <pc:spChg chg="mod">
          <ac:chgData name="TAN Mei Yi [Harrisdale Senior High School]" userId="f9f029c9-d743-4d60-9f2c-e74bdec1ab07" providerId="ADAL" clId="{5334697D-E5AB-4CC0-841E-87BB009C59EC}" dt="2022-09-05T05:20:44.255" v="594" actId="255"/>
          <ac:spMkLst>
            <pc:docMk/>
            <pc:sldMk cId="827979568" sldId="325"/>
            <ac:spMk id="14" creationId="{48D0F5BD-DB60-C41D-6B78-9468D02FFD0E}"/>
          </ac:spMkLst>
        </pc:spChg>
        <pc:spChg chg="mod">
          <ac:chgData name="TAN Mei Yi [Harrisdale Senior High School]" userId="f9f029c9-d743-4d60-9f2c-e74bdec1ab07" providerId="ADAL" clId="{5334697D-E5AB-4CC0-841E-87BB009C59EC}" dt="2022-09-05T05:22:31.486" v="673" actId="1076"/>
          <ac:spMkLst>
            <pc:docMk/>
            <pc:sldMk cId="827979568" sldId="325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14:57.582" v="530"/>
          <ac:picMkLst>
            <pc:docMk/>
            <pc:sldMk cId="827979568" sldId="325"/>
            <ac:picMk id="4" creationId="{EAC647BF-FBF6-B524-C632-6203FA7CE1AC}"/>
          </ac:picMkLst>
        </pc:picChg>
        <pc:picChg chg="del">
          <ac:chgData name="TAN Mei Yi [Harrisdale Senior High School]" userId="f9f029c9-d743-4d60-9f2c-e74bdec1ab07" providerId="ADAL" clId="{5334697D-E5AB-4CC0-841E-87BB009C59EC}" dt="2022-09-05T05:14:28.462" v="524" actId="478"/>
          <ac:picMkLst>
            <pc:docMk/>
            <pc:sldMk cId="827979568" sldId="325"/>
            <ac:picMk id="9" creationId="{D3B32E33-743B-1D16-FB95-5274FAB9E81F}"/>
          </ac:picMkLst>
        </pc:picChg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3:09:42.474" v="1299" actId="1076"/>
        <pc:sldMkLst>
          <pc:docMk/>
          <pc:sldMk cId="1019215549" sldId="326"/>
        </pc:sldMkLst>
        <pc:spChg chg="add mod">
          <ac:chgData name="TAN Mei Yi [Harrisdale Senior High School]" userId="f9f029c9-d743-4d60-9f2c-e74bdec1ab07" providerId="ADAL" clId="{5334697D-E5AB-4CC0-841E-87BB009C59EC}" dt="2022-09-06T02:41:39.023" v="1201" actId="1076"/>
          <ac:spMkLst>
            <pc:docMk/>
            <pc:sldMk cId="1019215549" sldId="326"/>
            <ac:spMk id="2" creationId="{F08C5440-9945-31C4-1C7E-885A517C9EE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4:52.834" v="1259" actId="2763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5334697D-E5AB-4CC0-841E-87BB009C59EC}" dt="2022-09-06T03:09:35.460" v="1295" actId="20577"/>
          <ac:spMkLst>
            <pc:docMk/>
            <pc:sldMk cId="1019215549" sldId="326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5:06.921" v="1272" actId="27636"/>
          <ac:spMkLst>
            <pc:docMk/>
            <pc:sldMk cId="1019215549" sldId="326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3:09:42.474" v="1299" actId="1076"/>
          <ac:spMkLst>
            <pc:docMk/>
            <pc:sldMk cId="1019215549" sldId="326"/>
            <ac:spMk id="7" creationId="{10F72F18-1662-60C5-7DF4-E9DF00FFD0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7" creationId="{97F271CA-8794-9A07-70E2-86F2C18F4CD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8" creationId="{43DEE0AB-2CEF-2242-3FB9-8D0F483A6F98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9" creationId="{21732737-7245-4FE4-416F-2827666AED6D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0" creationId="{06BFEA6C-B543-0340-7F7F-594D9AC4850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2" creationId="{47DD335D-7CB1-0455-A2A2-E442FB450594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3" creationId="{414B6FF7-1295-3997-BC77-E7A3E002E6E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4" creationId="{A71B26A6-3197-B9EE-A3A6-32F5B111CA40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5" creationId="{67231FD1-F873-43FC-D81F-957E0D4C116E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6" creationId="{BC69B680-C73F-C522-5130-8CB887EF9C5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7" creationId="{E0BEC5A0-3D3E-B1B8-46DD-191A2A3DD90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8" creationId="{D86B9242-5727-18B6-C231-7C2DE28CE8C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9" creationId="{D1579685-06F8-A807-4456-E80260B71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0" creationId="{6511CFD3-3E11-BBA3-1ADB-CFD971DB9CB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1" creationId="{EEC65CC8-99B9-7DF6-AD54-1057559A889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2" creationId="{E3295B56-FECF-5501-FF1E-1184289F45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3" creationId="{F79B2AE3-BF63-9C85-04BC-27256C9BF973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4" creationId="{25E8A7DB-84A9-5363-269D-AA517EDEC0B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5" creationId="{6597AD6C-C195-06A6-5E5C-43CAC75FE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6" creationId="{D406B99A-08BC-13AF-D485-B5E590DAB1AA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7" creationId="{92F6B292-425A-1106-DDC6-58DC6B2B7746}"/>
          </ac:spMkLst>
        </pc:spChg>
        <pc:spChg chg="mod">
          <ac:chgData name="TAN Mei Yi [Harrisdale Senior High School]" userId="f9f029c9-d743-4d60-9f2c-e74bdec1ab07" providerId="ADAL" clId="{5334697D-E5AB-4CC0-841E-87BB009C59EC}" dt="2022-09-06T02:41:10.042" v="1173" actId="1076"/>
          <ac:spMkLst>
            <pc:docMk/>
            <pc:sldMk cId="1019215549" sldId="326"/>
            <ac:spMk id="58" creationId="{3490ED8B-5FA3-F685-ED87-3C505330237F}"/>
          </ac:spMkLst>
        </pc:spChg>
        <pc:graphicFrameChg chg="del">
          <ac:chgData name="TAN Mei Yi [Harrisdale Senior High School]" userId="f9f029c9-d743-4d60-9f2c-e74bdec1ab07" providerId="ADAL" clId="{5334697D-E5AB-4CC0-841E-87BB009C59EC}" dt="2022-09-06T02:40:36.801" v="1138" actId="478"/>
          <ac:graphicFrameMkLst>
            <pc:docMk/>
            <pc:sldMk cId="1019215549" sldId="326"/>
            <ac:graphicFrameMk id="15" creationId="{D596007C-9777-4D77-85EC-07819A3A1984}"/>
          </ac:graphicFrameMkLst>
        </pc:graphicFrameChg>
      </pc:sldChg>
      <pc:sldChg chg="delSp modSp add mod delAnim">
        <pc:chgData name="TAN Mei Yi [Harrisdale Senior High School]" userId="f9f029c9-d743-4d60-9f2c-e74bdec1ab07" providerId="ADAL" clId="{5334697D-E5AB-4CC0-841E-87BB009C59EC}" dt="2022-09-06T04:59:49.810" v="1991" actId="1076"/>
        <pc:sldMkLst>
          <pc:docMk/>
          <pc:sldMk cId="2704288566" sldId="327"/>
        </pc:sldMkLst>
        <pc:spChg chg="mod">
          <ac:chgData name="TAN Mei Yi [Harrisdale Senior High School]" userId="f9f029c9-d743-4d60-9f2c-e74bdec1ab07" providerId="ADAL" clId="{5334697D-E5AB-4CC0-841E-87BB009C59EC}" dt="2022-09-06T04:59:30.489" v="1986" actId="1076"/>
          <ac:spMkLst>
            <pc:docMk/>
            <pc:sldMk cId="2704288566" sldId="327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6:23.517" v="1913" actId="20577"/>
          <ac:spMkLst>
            <pc:docMk/>
            <pc:sldMk cId="2704288566" sldId="32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5:39.310" v="1811" actId="20577"/>
          <ac:spMkLst>
            <pc:docMk/>
            <pc:sldMk cId="2704288566" sldId="327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36.661" v="1987" actId="20577"/>
          <ac:spMkLst>
            <pc:docMk/>
            <pc:sldMk cId="2704288566" sldId="327"/>
            <ac:spMk id="7" creationId="{DD8265C7-B043-0909-9473-05F0324408FC}"/>
          </ac:spMkLst>
        </pc:spChg>
        <pc:spChg chg="del mod">
          <ac:chgData name="TAN Mei Yi [Harrisdale Senior High School]" userId="f9f029c9-d743-4d60-9f2c-e74bdec1ab07" providerId="ADAL" clId="{5334697D-E5AB-4CC0-841E-87BB009C59EC}" dt="2022-09-06T04:58:42.086" v="1968" actId="478"/>
          <ac:spMkLst>
            <pc:docMk/>
            <pc:sldMk cId="2704288566" sldId="327"/>
            <ac:spMk id="8" creationId="{6BF06506-D408-1ACB-6E64-81CD74E81AF6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1.784" v="1989" actId="1076"/>
          <ac:spMkLst>
            <pc:docMk/>
            <pc:sldMk cId="2704288566" sldId="327"/>
            <ac:spMk id="9" creationId="{3EBF823F-BAA6-7129-CC97-25DC1A943AF8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9.810" v="1991" actId="1076"/>
          <ac:spMkLst>
            <pc:docMk/>
            <pc:sldMk cId="2704288566" sldId="327"/>
            <ac:spMk id="10" creationId="{73BA4F4F-20BA-DE92-8834-1F7A645A8754}"/>
          </ac:spMkLst>
        </pc:spChg>
      </pc:sldChg>
    </pc:docChg>
  </pc:docChgLst>
  <pc:docChgLst>
    <pc:chgData name="TAN Mei Yi [Harrisdale Senior High School]" userId="f9f029c9-d743-4d60-9f2c-e74bdec1ab07" providerId="ADAL" clId="{D08FB5C2-6823-4F5F-B393-47CEDF3FF8C5}"/>
    <pc:docChg chg="custSel addSld delSld modSld sldOrd">
      <pc:chgData name="TAN Mei Yi [Harrisdale Senior High School]" userId="f9f029c9-d743-4d60-9f2c-e74bdec1ab07" providerId="ADAL" clId="{D08FB5C2-6823-4F5F-B393-47CEDF3FF8C5}" dt="2022-09-05T04:16:12.263" v="1977" actId="14100"/>
      <pc:docMkLst>
        <pc:docMk/>
      </pc:docMkLst>
      <pc:sldChg chg="modSp mod setBg">
        <pc:chgData name="TAN Mei Yi [Harrisdale Senior High School]" userId="f9f029c9-d743-4d60-9f2c-e74bdec1ab07" providerId="ADAL" clId="{D08FB5C2-6823-4F5F-B393-47CEDF3FF8C5}" dt="2022-09-05T03:31:31.712" v="25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D08FB5C2-6823-4F5F-B393-47CEDF3FF8C5}" dt="2022-09-05T03:31:16.788" v="2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4265261980" sldId="260"/>
        </pc:sldMkLst>
      </pc:sldChg>
      <pc:sldChg chg="del">
        <pc:chgData name="TAN Mei Yi [Harrisdale Senior High School]" userId="f9f029c9-d743-4d60-9f2c-e74bdec1ab07" providerId="ADAL" clId="{D08FB5C2-6823-4F5F-B393-47CEDF3FF8C5}" dt="2022-09-05T03:33:44.187" v="37" actId="47"/>
        <pc:sldMkLst>
          <pc:docMk/>
          <pc:sldMk cId="2743978698" sldId="261"/>
        </pc:sldMkLst>
      </pc:sldChg>
      <pc:sldChg chg="del">
        <pc:chgData name="TAN Mei Yi [Harrisdale Senior High School]" userId="f9f029c9-d743-4d60-9f2c-e74bdec1ab07" providerId="ADAL" clId="{D08FB5C2-6823-4F5F-B393-47CEDF3FF8C5}" dt="2022-09-05T03:33:32.844" v="26" actId="47"/>
        <pc:sldMkLst>
          <pc:docMk/>
          <pc:sldMk cId="1649820902" sldId="265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2388584294" sldId="266"/>
        </pc:sldMkLst>
      </pc:sldChg>
      <pc:sldChg chg="del">
        <pc:chgData name="TAN Mei Yi [Harrisdale Senior High School]" userId="f9f029c9-d743-4d60-9f2c-e74bdec1ab07" providerId="ADAL" clId="{D08FB5C2-6823-4F5F-B393-47CEDF3FF8C5}" dt="2022-09-05T03:33:45.653" v="38" actId="47"/>
        <pc:sldMkLst>
          <pc:docMk/>
          <pc:sldMk cId="2480236062" sldId="268"/>
        </pc:sldMkLst>
      </pc:sldChg>
      <pc:sldChg chg="add del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3435920941" sldId="280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79129893" sldId="281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3:51:42.346" v="893" actId="478"/>
        <pc:sldMkLst>
          <pc:docMk/>
          <pc:sldMk cId="2626120111" sldId="286"/>
        </pc:sldMkLst>
        <pc:spChg chg="add del mod">
          <ac:chgData name="TAN Mei Yi [Harrisdale Senior High School]" userId="f9f029c9-d743-4d60-9f2c-e74bdec1ab07" providerId="ADAL" clId="{D08FB5C2-6823-4F5F-B393-47CEDF3FF8C5}" dt="2022-09-05T03:51:42.346" v="893" actId="478"/>
          <ac:spMkLst>
            <pc:docMk/>
            <pc:sldMk cId="2626120111" sldId="286"/>
            <ac:spMk id="2" creationId="{2C69507B-EBEE-5DDB-B2BD-4FA2BEBB09B4}"/>
          </ac:spMkLst>
        </pc:spChg>
        <pc:spChg chg="mod">
          <ac:chgData name="TAN Mei Yi [Harrisdale Senior High School]" userId="f9f029c9-d743-4d60-9f2c-e74bdec1ab07" providerId="ADAL" clId="{D08FB5C2-6823-4F5F-B393-47CEDF3FF8C5}" dt="2022-09-05T03:50:51.599" v="799" actId="1076"/>
          <ac:spMkLst>
            <pc:docMk/>
            <pc:sldMk cId="2626120111" sldId="286"/>
            <ac:spMk id="7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08FB5C2-6823-4F5F-B393-47CEDF3FF8C5}" dt="2022-09-05T03:33:34.209" v="27" actId="47"/>
        <pc:sldMkLst>
          <pc:docMk/>
          <pc:sldMk cId="150179232" sldId="303"/>
        </pc:sldMkLst>
      </pc:sldChg>
      <pc:sldChg chg="del">
        <pc:chgData name="TAN Mei Yi [Harrisdale Senior High School]" userId="f9f029c9-d743-4d60-9f2c-e74bdec1ab07" providerId="ADAL" clId="{D08FB5C2-6823-4F5F-B393-47CEDF3FF8C5}" dt="2022-09-05T03:33:35.274" v="28" actId="47"/>
        <pc:sldMkLst>
          <pc:docMk/>
          <pc:sldMk cId="2053278162" sldId="304"/>
        </pc:sldMkLst>
      </pc:sldChg>
      <pc:sldChg chg="del">
        <pc:chgData name="TAN Mei Yi [Harrisdale Senior High School]" userId="f9f029c9-d743-4d60-9f2c-e74bdec1ab07" providerId="ADAL" clId="{D08FB5C2-6823-4F5F-B393-47CEDF3FF8C5}" dt="2022-09-05T03:33:36.740" v="30" actId="47"/>
        <pc:sldMkLst>
          <pc:docMk/>
          <pc:sldMk cId="3044576151" sldId="305"/>
        </pc:sldMkLst>
      </pc:sldChg>
      <pc:sldChg chg="del">
        <pc:chgData name="TAN Mei Yi [Harrisdale Senior High School]" userId="f9f029c9-d743-4d60-9f2c-e74bdec1ab07" providerId="ADAL" clId="{D08FB5C2-6823-4F5F-B393-47CEDF3FF8C5}" dt="2022-09-05T03:33:37.852" v="31" actId="47"/>
        <pc:sldMkLst>
          <pc:docMk/>
          <pc:sldMk cId="2776288669" sldId="306"/>
        </pc:sldMkLst>
      </pc:sldChg>
      <pc:sldChg chg="del">
        <pc:chgData name="TAN Mei Yi [Harrisdale Senior High School]" userId="f9f029c9-d743-4d60-9f2c-e74bdec1ab07" providerId="ADAL" clId="{D08FB5C2-6823-4F5F-B393-47CEDF3FF8C5}" dt="2022-09-05T03:33:38.780" v="32" actId="47"/>
        <pc:sldMkLst>
          <pc:docMk/>
          <pc:sldMk cId="4084470132" sldId="308"/>
        </pc:sldMkLst>
      </pc:sldChg>
      <pc:sldChg chg="add ord">
        <pc:chgData name="TAN Mei Yi [Harrisdale Senior High School]" userId="f9f029c9-d743-4d60-9f2c-e74bdec1ab07" providerId="ADAL" clId="{D08FB5C2-6823-4F5F-B393-47CEDF3FF8C5}" dt="2022-09-05T03:49:46.161" v="793"/>
        <pc:sldMkLst>
          <pc:docMk/>
          <pc:sldMk cId="738891559" sldId="309"/>
        </pc:sldMkLst>
      </pc:sldChg>
      <pc:sldChg chg="del">
        <pc:chgData name="TAN Mei Yi [Harrisdale Senior High School]" userId="f9f029c9-d743-4d60-9f2c-e74bdec1ab07" providerId="ADAL" clId="{D08FB5C2-6823-4F5F-B393-47CEDF3FF8C5}" dt="2022-09-05T03:33:35.921" v="29" actId="47"/>
        <pc:sldMkLst>
          <pc:docMk/>
          <pc:sldMk cId="514711407" sldId="316"/>
        </pc:sldMkLst>
      </pc:sldChg>
      <pc:sldChg chg="del">
        <pc:chgData name="TAN Mei Yi [Harrisdale Senior High School]" userId="f9f029c9-d743-4d60-9f2c-e74bdec1ab07" providerId="ADAL" clId="{D08FB5C2-6823-4F5F-B393-47CEDF3FF8C5}" dt="2022-09-05T03:33:41.066" v="35" actId="47"/>
        <pc:sldMkLst>
          <pc:docMk/>
          <pc:sldMk cId="4089983790" sldId="317"/>
        </pc:sldMkLst>
      </pc:sldChg>
      <pc:sldChg chg="del">
        <pc:chgData name="TAN Mei Yi [Harrisdale Senior High School]" userId="f9f029c9-d743-4d60-9f2c-e74bdec1ab07" providerId="ADAL" clId="{D08FB5C2-6823-4F5F-B393-47CEDF3FF8C5}" dt="2022-09-05T03:33:41.871" v="36" actId="47"/>
        <pc:sldMkLst>
          <pc:docMk/>
          <pc:sldMk cId="162605911" sldId="318"/>
        </pc:sldMkLst>
      </pc:sldChg>
      <pc:sldChg chg="modSp mod">
        <pc:chgData name="TAN Mei Yi [Harrisdale Senior High School]" userId="f9f029c9-d743-4d60-9f2c-e74bdec1ab07" providerId="ADAL" clId="{D08FB5C2-6823-4F5F-B393-47CEDF3FF8C5}" dt="2022-09-05T03:35:10.349" v="44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D08FB5C2-6823-4F5F-B393-47CEDF3FF8C5}" dt="2022-09-05T03:35:10.349" v="44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45:18.200" v="525" actId="1076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D08FB5C2-6823-4F5F-B393-47CEDF3FF8C5}" dt="2022-09-05T03:38:06.748" v="229" actId="20577"/>
          <ac:spMkLst>
            <pc:docMk/>
            <pc:sldMk cId="3104745158" sldId="32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9:28.920" v="303" actId="1076"/>
          <ac:spMkLst>
            <pc:docMk/>
            <pc:sldMk cId="3104745158" sldId="321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5:33.437" v="60" actId="20577"/>
          <ac:spMkLst>
            <pc:docMk/>
            <pc:sldMk cId="3104745158" sldId="321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17.147" v="378" actId="1076"/>
          <ac:spMkLst>
            <pc:docMk/>
            <pc:sldMk cId="3104745158" sldId="321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06.071" v="356" actId="20577"/>
          <ac:spMkLst>
            <pc:docMk/>
            <pc:sldMk cId="3104745158" sldId="321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31.281" v="398" actId="1076"/>
          <ac:spMkLst>
            <pc:docMk/>
            <pc:sldMk cId="3104745158" sldId="321"/>
            <ac:spMk id="11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2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3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5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3:24.272" v="412" actId="1076"/>
          <ac:spMkLst>
            <pc:docMk/>
            <pc:sldMk cId="3104745158" sldId="321"/>
            <ac:spMk id="38" creationId="{34B076C9-3619-CFF6-1E09-FCFC8D28BBB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40.086" v="490" actId="1076"/>
          <ac:spMkLst>
            <pc:docMk/>
            <pc:sldMk cId="3104745158" sldId="321"/>
            <ac:spMk id="39" creationId="{C5253201-2158-B581-B1A1-351461AC7CE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59.290" v="499" actId="1076"/>
          <ac:spMkLst>
            <pc:docMk/>
            <pc:sldMk cId="3104745158" sldId="321"/>
            <ac:spMk id="40" creationId="{BDD5B6A3-D300-51AC-6D5A-E2449BF3EEF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5:18.200" v="525" actId="1076"/>
          <ac:spMkLst>
            <pc:docMk/>
            <pc:sldMk cId="3104745158" sldId="321"/>
            <ac:spMk id="41" creationId="{A6D6023E-26AE-483F-5C67-255BCAEDB8B6}"/>
          </ac:spMkLst>
        </pc:s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4" creationId="{D6B02610-03E8-ED1F-9F13-433EF47E4A53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5" creationId="{6C7F04A9-C83D-E9A0-0E04-D2DE70C9D920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6" creationId="{37E576A8-63BF-262D-644D-1D2D6DEEEE3C}"/>
          </ac:grpSpMkLst>
        </pc:grpChg>
        <pc:grpChg chg="del mod">
          <ac:chgData name="TAN Mei Yi [Harrisdale Senior High School]" userId="f9f029c9-d743-4d60-9f2c-e74bdec1ab07" providerId="ADAL" clId="{D08FB5C2-6823-4F5F-B393-47CEDF3FF8C5}" dt="2022-09-05T03:38:54.153" v="289"/>
          <ac:grpSpMkLst>
            <pc:docMk/>
            <pc:sldMk cId="3104745158" sldId="321"/>
            <ac:grpSpMk id="31" creationId="{56F9F0D4-FA46-AC82-307F-4A49E92EC589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9:09.274" v="300"/>
          <ac:grpSpMkLst>
            <pc:docMk/>
            <pc:sldMk cId="3104745158" sldId="321"/>
            <ac:grpSpMk id="37" creationId="{87573DEC-BC6D-4D0D-719B-CFCFECA7938B}"/>
          </ac:grpSpMkLst>
        </pc:grp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" creationId="{B7B63D07-A62B-BFA8-94CC-D4F4DD27D53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3" creationId="{933CD775-DCEB-DD90-8828-F9D881EA6E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7" creationId="{ACAB3BAC-CBD1-FF71-F3B9-81991561C7F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9" creationId="{35D7A65A-C2D1-1FF7-5157-E39C8BC44832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4" creationId="{61F346AE-1FF3-2FD5-DD75-91C6D612CAE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6" creationId="{50374BA0-AE47-9280-B14F-DB7A29DD966C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7" creationId="{97643328-A785-4974-07AD-B270B62C783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8" creationId="{59A83B4D-B33D-7E94-57AF-89FC3653A09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9" creationId="{E3E6500B-2C2D-E4E2-C352-BDDE3584E5F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0" creationId="{B105A2EB-74E6-8C82-7683-74BE8471AB9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1" creationId="{4A5DA877-4B65-8D27-618C-1E581FD1582A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2" creationId="{452880AB-F8E9-B49E-1574-015400E8DEFB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3" creationId="{C1BCF00E-1572-2E4B-B59A-0D6A57BEEFAC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6" v="292"/>
          <ac:inkMkLst>
            <pc:docMk/>
            <pc:sldMk cId="3104745158" sldId="321"/>
            <ac:inkMk id="27" creationId="{3CC6F854-8033-AB8F-D667-62E6A70F01CE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5" v="291"/>
          <ac:inkMkLst>
            <pc:docMk/>
            <pc:sldMk cId="3104745158" sldId="321"/>
            <ac:inkMk id="28" creationId="{3E5FE9A6-0F77-0CF0-EA73-E80FBA6B1BA3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3" v="289"/>
          <ac:inkMkLst>
            <pc:docMk/>
            <pc:sldMk cId="3104745158" sldId="321"/>
            <ac:inkMk id="29" creationId="{21ECB9DA-8145-65A4-7AF0-0528B27B6162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4" v="290"/>
          <ac:inkMkLst>
            <pc:docMk/>
            <pc:sldMk cId="3104745158" sldId="321"/>
            <ac:inkMk id="30" creationId="{054E2197-7062-FC21-E0FB-A2800820BD7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2" creationId="{785EF2BC-CEBF-4A90-9603-5B0C471E0A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3" creationId="{1EF665BE-35FA-8495-0E1A-1EBA25498AC9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4" creationId="{765330D2-529B-30E9-DDE3-51C016EB6AA0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5" creationId="{086940C2-B75E-2145-0BA5-39FA22D66DA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6" creationId="{FDB1FB3B-92CD-932A-96D4-CB01C2F998DE}"/>
          </ac:inkMkLst>
        </pc:inkChg>
      </pc:sldChg>
      <pc:sldChg chg="del">
        <pc:chgData name="TAN Mei Yi [Harrisdale Senior High School]" userId="f9f029c9-d743-4d60-9f2c-e74bdec1ab07" providerId="ADAL" clId="{D08FB5C2-6823-4F5F-B393-47CEDF3FF8C5}" dt="2022-09-05T03:33:39.538" v="33" actId="47"/>
        <pc:sldMkLst>
          <pc:docMk/>
          <pc:sldMk cId="954269364" sldId="322"/>
        </pc:sldMkLst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52:23.014" v="911" actId="6549"/>
        <pc:sldMkLst>
          <pc:docMk/>
          <pc:sldMk cId="2428539486" sldId="322"/>
        </pc:sldMkLst>
        <pc:spChg chg="mod">
          <ac:chgData name="TAN Mei Yi [Harrisdale Senior High School]" userId="f9f029c9-d743-4d60-9f2c-e74bdec1ab07" providerId="ADAL" clId="{D08FB5C2-6823-4F5F-B393-47CEDF3FF8C5}" dt="2022-09-05T03:52:23.014" v="911" actId="6549"/>
          <ac:spMkLst>
            <pc:docMk/>
            <pc:sldMk cId="2428539486" sldId="32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03.418" v="652" actId="20577"/>
          <ac:spMkLst>
            <pc:docMk/>
            <pc:sldMk cId="2428539486" sldId="322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47:56.179" v="709" actId="478"/>
          <ac:spMkLst>
            <pc:docMk/>
            <pc:sldMk cId="2428539486" sldId="32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50.574" v="708" actId="20577"/>
          <ac:spMkLst>
            <pc:docMk/>
            <pc:sldMk cId="2428539486" sldId="322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9:33.623" v="791" actId="1076"/>
          <ac:spMkLst>
            <pc:docMk/>
            <pc:sldMk cId="2428539486" sldId="322"/>
            <ac:spMk id="11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49:30.096" v="790" actId="478"/>
          <ac:spMkLst>
            <pc:docMk/>
            <pc:sldMk cId="2428539486" sldId="322"/>
            <ac:spMk id="12" creationId="{EABCADAD-78DD-F221-E5C8-1E27748EB2A1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50.039" v="739" actId="478"/>
          <ac:spMkLst>
            <pc:docMk/>
            <pc:sldMk cId="2428539486" sldId="322"/>
            <ac:spMk id="41" creationId="{A6D6023E-26AE-483F-5C67-255BCAEDB8B6}"/>
          </ac:spMkLst>
        </pc:s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37" creationId="{87573DEC-BC6D-4D0D-719B-CFCFECA7938B}"/>
          </ac:grpSpMkLst>
        </pc:grpChg>
      </pc:sldChg>
      <pc:sldChg chg="del">
        <pc:chgData name="TAN Mei Yi [Harrisdale Senior High School]" userId="f9f029c9-d743-4d60-9f2c-e74bdec1ab07" providerId="ADAL" clId="{D08FB5C2-6823-4F5F-B393-47CEDF3FF8C5}" dt="2022-09-05T03:33:40.283" v="34" actId="47"/>
        <pc:sldMkLst>
          <pc:docMk/>
          <pc:sldMk cId="695205777" sldId="323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4:03:23.869" v="1420" actId="14100"/>
        <pc:sldMkLst>
          <pc:docMk/>
          <pc:sldMk cId="2313031948" sldId="323"/>
        </pc:sldMkLst>
        <pc:spChg chg="del">
          <ac:chgData name="TAN Mei Yi [Harrisdale Senior High School]" userId="f9f029c9-d743-4d60-9f2c-e74bdec1ab07" providerId="ADAL" clId="{D08FB5C2-6823-4F5F-B393-47CEDF3FF8C5}" dt="2022-09-05T03:52:12.846" v="909" actId="478"/>
          <ac:spMkLst>
            <pc:docMk/>
            <pc:sldMk cId="2313031948" sldId="323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5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03.388" v="908" actId="478"/>
          <ac:spMkLst>
            <pc:docMk/>
            <pc:sldMk cId="2313031948" sldId="323"/>
            <ac:spMk id="6" creationId="{0B5F42F0-F25F-FE30-0FAD-B9A7A6FF1E6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55:43.002" v="1012" actId="14100"/>
          <ac:spMkLst>
            <pc:docMk/>
            <pc:sldMk cId="2313031948" sldId="32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D08FB5C2-6823-4F5F-B393-47CEDF3FF8C5}" dt="2022-09-05T03:52:00.997" v="907" actId="478"/>
          <ac:spMkLst>
            <pc:docMk/>
            <pc:sldMk cId="2313031948" sldId="323"/>
            <ac:spMk id="9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15.300" v="910" actId="478"/>
          <ac:spMkLst>
            <pc:docMk/>
            <pc:sldMk cId="2313031948" sldId="323"/>
            <ac:spMk id="11" creationId="{DC2B1BA7-678F-990E-947B-378A4CD807EA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33.784" v="1116"/>
          <ac:spMkLst>
            <pc:docMk/>
            <pc:sldMk cId="2313031948" sldId="323"/>
            <ac:spMk id="12" creationId="{BB6A8939-847E-46AF-4D0B-A7C771D27A47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5:47.819" v="1015" actId="478"/>
          <ac:spMkLst>
            <pc:docMk/>
            <pc:sldMk cId="2313031948" sldId="323"/>
            <ac:spMk id="13" creationId="{3F88806A-4545-8839-B67A-9C894F80BDC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5:55.601" v="1017" actId="1076"/>
          <ac:spMkLst>
            <pc:docMk/>
            <pc:sldMk cId="2313031948" sldId="323"/>
            <ac:spMk id="14" creationId="{5A6BA337-CAF5-EFB2-C647-DD1EAAFA443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03.009" v="1104" actId="14100"/>
          <ac:spMkLst>
            <pc:docMk/>
            <pc:sldMk cId="2313031948" sldId="323"/>
            <ac:spMk id="15" creationId="{D9D692FB-633D-ED4B-7DC9-B4049EA20A3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6:48.825" v="1091"/>
          <ac:spMkLst>
            <pc:docMk/>
            <pc:sldMk cId="2313031948" sldId="323"/>
            <ac:spMk id="16" creationId="{E64E66F5-5967-098D-1BEE-9C39A226F2B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7" creationId="{9A7763EA-D0F6-1BAA-8387-23D92026C88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8" creationId="{D975A105-B20B-222D-17B4-B834918A1FAD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8:11.448" v="1150"/>
          <ac:spMkLst>
            <pc:docMk/>
            <pc:sldMk cId="2313031948" sldId="323"/>
            <ac:spMk id="19" creationId="{37B756EE-CBC6-152E-C656-523547C1513F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0" creationId="{771131E0-B589-D200-18EA-9747E0EDA31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1" creationId="{592B0CEF-C38D-44C0-B4AB-91AC646236B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2" creationId="{BC71C3DC-3BE7-AC57-80F9-D6189B266CC6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3" creationId="{10F1B69C-F4F3-2E21-958B-BDF6EADEAF3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4" creationId="{BC005077-957C-3A49-BADA-11E08356FE7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5" creationId="{E48428C0-F819-F13D-63C9-52262A384C51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6" creationId="{0C1C37B1-A06C-EFE7-2132-3E8F5069D83C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5.509" v="1409" actId="1076"/>
          <ac:spMkLst>
            <pc:docMk/>
            <pc:sldMk cId="2313031948" sldId="323"/>
            <ac:spMk id="27" creationId="{1E02857C-FF44-F607-53BB-C5E293836F1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23.869" v="1420" actId="14100"/>
          <ac:spMkLst>
            <pc:docMk/>
            <pc:sldMk cId="2313031948" sldId="323"/>
            <ac:spMk id="28" creationId="{597F9C53-1710-6BD7-DACA-9F8FC38E6193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4:16:12.263" v="1977" actId="14100"/>
        <pc:sldMkLst>
          <pc:docMk/>
          <pc:sldMk cId="119995116" sldId="324"/>
        </pc:sldMkLst>
        <pc:spChg chg="add mod">
          <ac:chgData name="TAN Mei Yi [Harrisdale Senior High School]" userId="f9f029c9-d743-4d60-9f2c-e74bdec1ab07" providerId="ADAL" clId="{D08FB5C2-6823-4F5F-B393-47CEDF3FF8C5}" dt="2022-09-05T04:07:30.070" v="1524" actId="1076"/>
          <ac:spMkLst>
            <pc:docMk/>
            <pc:sldMk cId="119995116" sldId="324"/>
            <ac:spMk id="2" creationId="{331FA5BD-4DE7-F98C-5969-08DF7CB15735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04.935" v="1889" actId="20577"/>
          <ac:spMkLst>
            <pc:docMk/>
            <pc:sldMk cId="119995116" sldId="324"/>
            <ac:spMk id="3" creationId="{4051E428-691D-39B0-849B-40921DEF1CFA}"/>
          </ac:spMkLst>
        </pc:spChg>
        <pc:spChg chg="mod">
          <ac:chgData name="TAN Mei Yi [Harrisdale Senior High School]" userId="f9f029c9-d743-4d60-9f2c-e74bdec1ab07" providerId="ADAL" clId="{D08FB5C2-6823-4F5F-B393-47CEDF3FF8C5}" dt="2022-09-05T04:07:21.107" v="1521" actId="14100"/>
          <ac:spMkLst>
            <pc:docMk/>
            <pc:sldMk cId="119995116" sldId="324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4:05:14.298" v="1440" actId="20577"/>
          <ac:spMkLst>
            <pc:docMk/>
            <pc:sldMk cId="119995116" sldId="324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8:47.156" v="1588" actId="1076"/>
          <ac:spMkLst>
            <pc:docMk/>
            <pc:sldMk cId="119995116" sldId="324"/>
            <ac:spMk id="7" creationId="{B3B7DE3A-448B-3A10-8F82-5DBB2296244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9:32.741" v="1733" actId="1076"/>
          <ac:spMkLst>
            <pc:docMk/>
            <pc:sldMk cId="119995116" sldId="324"/>
            <ac:spMk id="8" creationId="{29EA5A85-926B-47EA-F70F-425FEB70AE7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0:08.714" v="1806" actId="1076"/>
          <ac:spMkLst>
            <pc:docMk/>
            <pc:sldMk cId="119995116" sldId="324"/>
            <ac:spMk id="9" creationId="{5F730F65-4944-41D0-5B64-1DDEF627EA8C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33.576" v="1940" actId="20577"/>
          <ac:spMkLst>
            <pc:docMk/>
            <pc:sldMk cId="119995116" sldId="324"/>
            <ac:spMk id="12" creationId="{1D094CEB-18D8-FA39-8C1C-F125F5BCDB2F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0:13.952" v="1816"/>
          <ac:spMkLst>
            <pc:docMk/>
            <pc:sldMk cId="119995116" sldId="324"/>
            <ac:spMk id="13" creationId="{42A82A41-1173-FEC5-5027-A3B18C473C0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1:35.332" v="1881" actId="478"/>
          <ac:spMkLst>
            <pc:docMk/>
            <pc:sldMk cId="119995116" sldId="324"/>
            <ac:spMk id="14" creationId="{92C7EAA5-B264-B0FD-815B-DCA630C1C69E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27.493" v="1937" actId="1076"/>
          <ac:spMkLst>
            <pc:docMk/>
            <pc:sldMk cId="119995116" sldId="324"/>
            <ac:spMk id="15" creationId="{EFB8BEF8-63C3-EF66-4358-2E3F41DD2A4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1:56.176" v="1886" actId="1076"/>
          <ac:spMkLst>
            <pc:docMk/>
            <pc:sldMk cId="119995116" sldId="324"/>
            <ac:spMk id="16" creationId="{6A20E425-6D0D-373F-99AF-9071B7C62BC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14.882" v="1899" actId="20577"/>
          <ac:spMkLst>
            <pc:docMk/>
            <pc:sldMk cId="119995116" sldId="324"/>
            <ac:spMk id="17" creationId="{A5337BA1-2CCB-4AC4-62D5-B99CE63B056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09.461" v="1917" actId="1076"/>
          <ac:spMkLst>
            <pc:docMk/>
            <pc:sldMk cId="119995116" sldId="324"/>
            <ac:spMk id="18" creationId="{29EA953A-FBAF-3FE9-33D8-2F5D42ED9C23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24.674" v="1928" actId="1076"/>
          <ac:spMkLst>
            <pc:docMk/>
            <pc:sldMk cId="119995116" sldId="324"/>
            <ac:spMk id="19" creationId="{F6E9D6AA-4DBD-AD51-8620-8ED90B62471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51.381" v="1964" actId="20577"/>
          <ac:spMkLst>
            <pc:docMk/>
            <pc:sldMk cId="119995116" sldId="324"/>
            <ac:spMk id="20" creationId="{6A373CD8-43B7-3080-8A2E-3B45607AC81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6:12.263" v="1977" actId="14100"/>
          <ac:spMkLst>
            <pc:docMk/>
            <pc:sldMk cId="119995116" sldId="324"/>
            <ac:spMk id="21" creationId="{2A8768F2-CBF7-5A69-9F76-CFF7DFA3598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064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7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7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43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95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82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1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5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91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54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B7CD-0F25-4BC6-B1DA-47629B124888}" type="datetimeFigureOut">
              <a:rPr lang="en-AU" smtClean="0"/>
              <a:t>6/09/2022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3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Conjecture and Proof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Disproving Statements and Quantifiers</a:t>
            </a:r>
          </a:p>
        </p:txBody>
      </p:sp>
    </p:spTree>
    <p:extLst>
      <p:ext uri="{BB962C8B-B14F-4D97-AF65-F5344CB8AC3E}">
        <p14:creationId xmlns:p14="http://schemas.microsoft.com/office/powerpoint/2010/main" val="408473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512" y="685184"/>
                <a:ext cx="10824715" cy="10631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 all</a:t>
                </a: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this means for every member  (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∀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n-AU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AU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There exists</a:t>
                </a:r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this means at least one member or some (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∃</m:t>
                    </m:r>
                  </m:oMath>
                </a14:m>
                <a:r>
                  <a:rPr lang="en-AU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" y="685184"/>
                <a:ext cx="10824715" cy="1063103"/>
              </a:xfrm>
              <a:blipFill>
                <a:blip r:embed="rId2"/>
                <a:stretch>
                  <a:fillRect l="-1126" t="-9143" b="-91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Vocabulary</a:t>
            </a:r>
            <a:endParaRPr lang="en-AU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3CA056-E78E-C63D-7A44-4C48EF21CD27}"/>
              </a:ext>
            </a:extLst>
          </p:cNvPr>
          <p:cNvSpPr txBox="1"/>
          <p:nvPr/>
        </p:nvSpPr>
        <p:spPr>
          <a:xfrm>
            <a:off x="-1" y="1848696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B32E33-743B-1D16-FB95-5274FAB9E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2475423"/>
            <a:ext cx="6878010" cy="12860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7206" y="3803429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300" dirty="0">
                    <a:solidFill>
                      <a:schemeClr val="tx1"/>
                    </a:solidFill>
                  </a:rPr>
                  <a:t>a) There exists </a:t>
                </a:r>
                <a14:m>
                  <m:oMath xmlns:m="http://schemas.openxmlformats.org/officeDocument/2006/math"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such that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6" y="3803429"/>
                <a:ext cx="8866680" cy="443747"/>
              </a:xfrm>
              <a:prstGeom prst="rect">
                <a:avLst/>
              </a:prstGeom>
              <a:blipFill>
                <a:blip r:embed="rId5"/>
                <a:stretch>
                  <a:fillRect l="-1032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A99721F5-4835-747C-4231-94B0C97CC7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6218" y="5372872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300" dirty="0">
                    <a:solidFill>
                      <a:schemeClr val="tx1"/>
                    </a:solidFill>
                  </a:rPr>
                  <a:t>b) For all </a:t>
                </a:r>
                <a14:m>
                  <m:oMath xmlns:m="http://schemas.openxmlformats.org/officeDocument/2006/math"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is divisible by 4, then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is also divisible by 2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A99721F5-4835-747C-4231-94B0C97C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18" y="5372872"/>
                <a:ext cx="8866680" cy="443747"/>
              </a:xfrm>
              <a:prstGeom prst="rect">
                <a:avLst/>
              </a:prstGeom>
              <a:blipFill>
                <a:blip r:embed="rId6"/>
                <a:stretch>
                  <a:fillRect l="-1032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8D0F5BD-DB60-C41D-6B78-9468D02FFD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3855" y="4289128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∃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such that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8D0F5BD-DB60-C41D-6B78-9468D02FF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55" y="4289128"/>
                <a:ext cx="8866680" cy="443747"/>
              </a:xfrm>
              <a:prstGeom prst="rect">
                <a:avLst/>
              </a:prstGeom>
              <a:blipFill>
                <a:blip r:embed="rId7"/>
                <a:stretch>
                  <a:fillRect l="-69" t="-19444" b="-277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5AD49A5B-B53C-2A85-3A60-C9E7FEA590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3855" y="5858571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∀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is divisible by 4, then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is also divisible by 2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5AD49A5B-B53C-2A85-3A60-C9E7FEA59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55" y="5858571"/>
                <a:ext cx="8866680" cy="443747"/>
              </a:xfrm>
              <a:prstGeom prst="rect">
                <a:avLst/>
              </a:prstGeom>
              <a:blipFill>
                <a:blip r:embed="rId8"/>
                <a:stretch>
                  <a:fillRect l="-69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592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12" y="685184"/>
            <a:ext cx="10824715" cy="1063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To negate a statement involving </a:t>
            </a:r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For all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 There exists,</a:t>
            </a:r>
            <a:endParaRPr lang="en-A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We interchange the quantifiers and negate the rest of the statement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Negation</a:t>
            </a:r>
            <a:endParaRPr lang="en-AU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3CA056-E78E-C63D-7A44-4C48EF21CD27}"/>
              </a:ext>
            </a:extLst>
          </p:cNvPr>
          <p:cNvSpPr txBox="1"/>
          <p:nvPr/>
        </p:nvSpPr>
        <p:spPr>
          <a:xfrm>
            <a:off x="-1" y="1848696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7206" y="3803429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>
                    <a:solidFill>
                      <a:schemeClr val="tx1"/>
                    </a:solidFill>
                  </a:rPr>
                  <a:t>a) Statement: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we have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m:rPr>
                        <m:sty m:val="p"/>
                      </m:rP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lang="en-AU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CC0328F-65C5-8DF5-75C4-96087A5D6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6" y="3803429"/>
                <a:ext cx="8866680" cy="443747"/>
              </a:xfrm>
              <a:prstGeom prst="rect">
                <a:avLst/>
              </a:prstGeom>
              <a:blipFill>
                <a:blip r:embed="rId2"/>
                <a:stretch>
                  <a:fillRect l="-1100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A99721F5-4835-747C-4231-94B0C97CC7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7206" y="4943620"/>
                <a:ext cx="8866680" cy="4292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>
                    <a:solidFill>
                      <a:schemeClr val="tx1"/>
                    </a:solidFill>
                  </a:rPr>
                  <a:t>b) </a:t>
                </a:r>
                <a:r>
                  <a:rPr lang="en-AU" sz="2400" dirty="0"/>
                  <a:t>Statement: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∃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AU" sz="2400" dirty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=4,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A99721F5-4835-747C-4231-94B0C97C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6" y="4943620"/>
                <a:ext cx="8866680" cy="429252"/>
              </a:xfrm>
              <a:prstGeom prst="rect">
                <a:avLst/>
              </a:prstGeom>
              <a:blipFill>
                <a:blip r:embed="rId3"/>
                <a:stretch>
                  <a:fillRect l="-1100" t="-20000" b="-314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8D0F5BD-DB60-C41D-6B78-9468D02FFD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3855" y="4289128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>
                    <a:ea typeface="Cambria Math" panose="02040503050406030204" pitchFamily="18" charset="0"/>
                    <a:cs typeface="Calibri" panose="020F0502020204030204" pitchFamily="34" charset="0"/>
                  </a:rPr>
                  <a:t>Negate: </a:t>
                </a:r>
                <a14:m>
                  <m:oMath xmlns:m="http://schemas.openxmlformats.org/officeDocument/2006/math"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∃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such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m:rPr>
                        <m:nor/>
                      </m:rPr>
                      <a:rPr lang="en-AU" sz="2400" dirty="0"/>
                      <m:t>that</m:t>
                    </m:r>
                    <m:r>
                      <m:rPr>
                        <m:nor/>
                      </m:rPr>
                      <a:rPr lang="en-AU" sz="2400" dirty="0"/>
                      <m:t> </m:t>
                    </m:r>
                    <m:r>
                      <a:rPr lang="en-AU" sz="2400"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AU" sz="2400">
                        <a:latin typeface="Cambria Math" panose="02040503050406030204" pitchFamily="18" charset="0"/>
                      </a:rPr>
                      <m:t>n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AU" sz="2400">
                        <a:latin typeface="Cambria Math" panose="02040503050406030204" pitchFamily="18" charset="0"/>
                      </a:rPr>
                      <m:t>n</m:t>
                    </m:r>
                    <m:r>
                      <a:rPr lang="en-AU" sz="240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8D0F5BD-DB60-C41D-6B78-9468D02FF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55" y="4289128"/>
                <a:ext cx="8866680" cy="443747"/>
              </a:xfrm>
              <a:prstGeom prst="rect">
                <a:avLst/>
              </a:prstGeom>
              <a:blipFill>
                <a:blip r:embed="rId4"/>
                <a:stretch>
                  <a:fillRect l="-1100" t="-19444" b="-277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5AD49A5B-B53C-2A85-3A60-C9E7FEA590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11529" y="5580250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>
                    <a:ea typeface="Cambria Math" panose="02040503050406030204" pitchFamily="18" charset="0"/>
                    <a:cs typeface="Calibri" panose="020F0502020204030204" pitchFamily="34" charset="0"/>
                  </a:rPr>
                  <a:t>Negate: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∀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AU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24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or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240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5AD49A5B-B53C-2A85-3A60-C9E7FEA59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29" y="5580250"/>
                <a:ext cx="8866680" cy="443747"/>
              </a:xfrm>
              <a:prstGeom prst="rect">
                <a:avLst/>
              </a:prstGeom>
              <a:blipFill>
                <a:blip r:embed="rId5"/>
                <a:stretch>
                  <a:fillRect l="-1100"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AC647BF-FBF6-B524-C632-6203FA7CE1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2489507"/>
            <a:ext cx="6830378" cy="12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7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06" y="411003"/>
            <a:ext cx="10515600" cy="1325563"/>
          </a:xfrm>
        </p:spPr>
        <p:txBody>
          <a:bodyPr>
            <a:normAutofit/>
          </a:bodyPr>
          <a:lstStyle/>
          <a:p>
            <a:r>
              <a:rPr lang="en-AU" sz="3600" b="1" dirty="0">
                <a:solidFill>
                  <a:srgbClr val="002060"/>
                </a:solidFill>
              </a:rPr>
              <a:t>Counter -Example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2793"/>
            <a:ext cx="10515600" cy="4639278"/>
          </a:xfrm>
        </p:spPr>
        <p:txBody>
          <a:bodyPr/>
          <a:lstStyle/>
          <a:p>
            <a:r>
              <a:rPr lang="en-AU" dirty="0"/>
              <a:t>A counter example is very powerful tool for disproving statements (proving statements to be false).</a:t>
            </a:r>
          </a:p>
          <a:p>
            <a:r>
              <a:rPr lang="en-AU" dirty="0"/>
              <a:t>You only need </a:t>
            </a:r>
            <a:r>
              <a:rPr lang="en-AU" b="1" dirty="0">
                <a:solidFill>
                  <a:srgbClr val="FF0000"/>
                </a:solidFill>
              </a:rPr>
              <a:t>one</a:t>
            </a:r>
            <a:r>
              <a:rPr lang="en-AU" dirty="0"/>
              <a:t> counter example to make your point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For example: The statement ‘all perfect squares are even’ can be shown to be false by the counter example of 9 (or 25, 47, 81….)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The statement ‘All animals are mammals’  can be shown to be false by naming </a:t>
            </a:r>
            <a:r>
              <a:rPr lang="en-AU" b="1" dirty="0"/>
              <a:t>any</a:t>
            </a:r>
            <a:r>
              <a:rPr lang="en-AU" dirty="0"/>
              <a:t> animal that isn’t a mammal. Only one example is needed.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Counter Example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19816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8533" y="678720"/>
                <a:ext cx="11963399" cy="13578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dirty="0"/>
                  <a:t>Consider the function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+11</m:t>
                    </m:r>
                  </m:oMath>
                </a14:m>
                <a:r>
                  <a:rPr lang="en-AU" sz="2400" dirty="0"/>
                  <a:t>. Disprove the statement:</a:t>
                </a:r>
              </a:p>
              <a:p>
                <a:pPr marL="0" indent="0">
                  <a:buNone/>
                </a:pPr>
                <a:r>
                  <a:rPr lang="en-AU" sz="2400" dirty="0"/>
                  <a:t>For all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2400" dirty="0"/>
                  <a:t>, the number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AU" sz="2400" dirty="0"/>
                  <a:t> is prime.</a:t>
                </a:r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533" y="678720"/>
                <a:ext cx="11963399" cy="1357898"/>
              </a:xfrm>
              <a:blipFill>
                <a:blip r:embed="rId2"/>
                <a:stretch>
                  <a:fillRect l="-764" t="-6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26">
                <a:extLst>
                  <a:ext uri="{FF2B5EF4-FFF2-40B4-BE49-F238E27FC236}">
                    <a16:creationId xmlns:a16="http://schemas.microsoft.com/office/drawing/2014/main" id="{D596007C-9777-4D77-85EC-07819A3A19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7835974"/>
                  </p:ext>
                </p:extLst>
              </p:nvPr>
            </p:nvGraphicFramePr>
            <p:xfrm>
              <a:off x="260709" y="1754313"/>
              <a:ext cx="1086162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05135">
                      <a:extLst>
                        <a:ext uri="{9D8B030D-6E8A-4147-A177-3AD203B41FA5}">
                          <a16:colId xmlns:a16="http://schemas.microsoft.com/office/drawing/2014/main" val="425248327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359604768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098085939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1747998092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3088915615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4200386937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746796535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460072930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38316203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865046152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3112010203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8119788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73088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8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AU" sz="18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AU" sz="1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AU" sz="1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A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67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83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121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62128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26">
                <a:extLst>
                  <a:ext uri="{FF2B5EF4-FFF2-40B4-BE49-F238E27FC236}">
                    <a16:creationId xmlns:a16="http://schemas.microsoft.com/office/drawing/2014/main" id="{D596007C-9777-4D77-85EC-07819A3A19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7835974"/>
                  </p:ext>
                </p:extLst>
              </p:nvPr>
            </p:nvGraphicFramePr>
            <p:xfrm>
              <a:off x="260709" y="1754313"/>
              <a:ext cx="1086162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05135">
                      <a:extLst>
                        <a:ext uri="{9D8B030D-6E8A-4147-A177-3AD203B41FA5}">
                          <a16:colId xmlns:a16="http://schemas.microsoft.com/office/drawing/2014/main" val="425248327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359604768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098085939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1747998092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3088915615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4200386937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746796535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460072930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38316203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865046152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3112010203"/>
                        </a:ext>
                      </a:extLst>
                    </a:gridCol>
                    <a:gridCol w="905135">
                      <a:extLst>
                        <a:ext uri="{9D8B030D-6E8A-4147-A177-3AD203B41FA5}">
                          <a16:colId xmlns:a16="http://schemas.microsoft.com/office/drawing/2014/main" val="28119788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71" t="-8065" r="-1097987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73088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71" t="-109836" r="-109798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67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83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/>
                            <a:t>121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621280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97F271CA-8794-9A07-70E2-86F2C18F4CDF}"/>
              </a:ext>
            </a:extLst>
          </p:cNvPr>
          <p:cNvSpPr/>
          <p:nvPr/>
        </p:nvSpPr>
        <p:spPr>
          <a:xfrm>
            <a:off x="1219110" y="2165475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DEE0AB-2CEF-2242-3FB9-8D0F483A6F98}"/>
              </a:ext>
            </a:extLst>
          </p:cNvPr>
          <p:cNvSpPr/>
          <p:nvPr/>
        </p:nvSpPr>
        <p:spPr>
          <a:xfrm>
            <a:off x="2131913" y="1773372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732737-7245-4FE4-416F-2827666AED6D}"/>
              </a:ext>
            </a:extLst>
          </p:cNvPr>
          <p:cNvSpPr/>
          <p:nvPr/>
        </p:nvSpPr>
        <p:spPr>
          <a:xfrm>
            <a:off x="2131913" y="2148157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BFEA6C-B543-0340-7F7F-594D9AC4850B}"/>
              </a:ext>
            </a:extLst>
          </p:cNvPr>
          <p:cNvSpPr/>
          <p:nvPr/>
        </p:nvSpPr>
        <p:spPr>
          <a:xfrm>
            <a:off x="3044716" y="1792913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B4FF21-43AB-A76C-8F82-1B9C0C0937AC}"/>
              </a:ext>
            </a:extLst>
          </p:cNvPr>
          <p:cNvSpPr/>
          <p:nvPr/>
        </p:nvSpPr>
        <p:spPr>
          <a:xfrm>
            <a:off x="3044716" y="2167698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7DD335D-7CB1-0455-A2A2-E442FB450594}"/>
              </a:ext>
            </a:extLst>
          </p:cNvPr>
          <p:cNvSpPr/>
          <p:nvPr/>
        </p:nvSpPr>
        <p:spPr>
          <a:xfrm>
            <a:off x="4003117" y="1773372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14B6FF7-1295-3997-BC77-E7A3E002E6E1}"/>
              </a:ext>
            </a:extLst>
          </p:cNvPr>
          <p:cNvSpPr/>
          <p:nvPr/>
        </p:nvSpPr>
        <p:spPr>
          <a:xfrm>
            <a:off x="4003117" y="2148157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71B26A6-3197-B9EE-A3A6-32F5B111CA40}"/>
              </a:ext>
            </a:extLst>
          </p:cNvPr>
          <p:cNvSpPr/>
          <p:nvPr/>
        </p:nvSpPr>
        <p:spPr>
          <a:xfrm>
            <a:off x="4872602" y="1790690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7231FD1-F873-43FC-D81F-957E0D4C116E}"/>
              </a:ext>
            </a:extLst>
          </p:cNvPr>
          <p:cNvSpPr/>
          <p:nvPr/>
        </p:nvSpPr>
        <p:spPr>
          <a:xfrm>
            <a:off x="4872602" y="2165475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C69B680-C73F-C522-5130-8CB887EF9C5F}"/>
              </a:ext>
            </a:extLst>
          </p:cNvPr>
          <p:cNvSpPr/>
          <p:nvPr/>
        </p:nvSpPr>
        <p:spPr>
          <a:xfrm>
            <a:off x="5730536" y="1790690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BEC5A0-3D3E-B1B8-46DD-191A2A3DD909}"/>
              </a:ext>
            </a:extLst>
          </p:cNvPr>
          <p:cNvSpPr/>
          <p:nvPr/>
        </p:nvSpPr>
        <p:spPr>
          <a:xfrm>
            <a:off x="5730536" y="2165475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86B9242-5727-18B6-C231-7C2DE28CE8CF}"/>
              </a:ext>
            </a:extLst>
          </p:cNvPr>
          <p:cNvSpPr/>
          <p:nvPr/>
        </p:nvSpPr>
        <p:spPr>
          <a:xfrm>
            <a:off x="6643339" y="1760340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1579685-06F8-A807-4456-E80260B71827}"/>
              </a:ext>
            </a:extLst>
          </p:cNvPr>
          <p:cNvSpPr/>
          <p:nvPr/>
        </p:nvSpPr>
        <p:spPr>
          <a:xfrm>
            <a:off x="6643339" y="2135125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511CFD3-3E11-BBA3-1ADB-CFD971DB9CB1}"/>
              </a:ext>
            </a:extLst>
          </p:cNvPr>
          <p:cNvSpPr/>
          <p:nvPr/>
        </p:nvSpPr>
        <p:spPr>
          <a:xfrm>
            <a:off x="7556142" y="1773372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EC65CC8-99B9-7DF6-AD54-1057559A889B}"/>
              </a:ext>
            </a:extLst>
          </p:cNvPr>
          <p:cNvSpPr/>
          <p:nvPr/>
        </p:nvSpPr>
        <p:spPr>
          <a:xfrm>
            <a:off x="7556142" y="2148157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295B56-FECF-5501-FF1E-1184289F4547}"/>
              </a:ext>
            </a:extLst>
          </p:cNvPr>
          <p:cNvSpPr/>
          <p:nvPr/>
        </p:nvSpPr>
        <p:spPr>
          <a:xfrm>
            <a:off x="8468945" y="1773372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79B2AE3-BF63-9C85-04BC-27256C9BF973}"/>
              </a:ext>
            </a:extLst>
          </p:cNvPr>
          <p:cNvSpPr/>
          <p:nvPr/>
        </p:nvSpPr>
        <p:spPr>
          <a:xfrm>
            <a:off x="8468945" y="2148157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5E8A7DB-84A9-5363-269D-AA517EDEC0B9}"/>
              </a:ext>
            </a:extLst>
          </p:cNvPr>
          <p:cNvSpPr/>
          <p:nvPr/>
        </p:nvSpPr>
        <p:spPr>
          <a:xfrm>
            <a:off x="9420224" y="1773372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597AD6C-C195-06A6-5E5C-43CAC75FE827}"/>
              </a:ext>
            </a:extLst>
          </p:cNvPr>
          <p:cNvSpPr/>
          <p:nvPr/>
        </p:nvSpPr>
        <p:spPr>
          <a:xfrm>
            <a:off x="9420224" y="2148157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406B99A-08BC-13AF-D485-B5E590DAB1AA}"/>
              </a:ext>
            </a:extLst>
          </p:cNvPr>
          <p:cNvSpPr/>
          <p:nvPr/>
        </p:nvSpPr>
        <p:spPr>
          <a:xfrm>
            <a:off x="10271276" y="1784215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2F6B292-425A-1106-DDC6-58DC6B2B7746}"/>
              </a:ext>
            </a:extLst>
          </p:cNvPr>
          <p:cNvSpPr/>
          <p:nvPr/>
        </p:nvSpPr>
        <p:spPr>
          <a:xfrm>
            <a:off x="10271276" y="2159000"/>
            <a:ext cx="770627" cy="307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2892" y="2769459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m:rPr>
                        <m:sty m:val="p"/>
                      </m:rPr>
                      <a:rPr lang="en-AU" sz="2300" b="0" i="0" smtClean="0">
                        <a:latin typeface="Cambria Math" panose="02040503050406030204" pitchFamily="18" charset="0"/>
                      </a:rPr>
                      <m:t>at</m:t>
                    </m:r>
                    <m:r>
                      <a:rPr lang="en-AU" sz="23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=11, 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(11)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is not a prime.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92" y="2769459"/>
                <a:ext cx="8866680" cy="443747"/>
              </a:xfrm>
              <a:prstGeom prst="rect">
                <a:avLst/>
              </a:prstGeom>
              <a:blipFill>
                <a:blip r:embed="rId4"/>
                <a:stretch>
                  <a:fillRect t="-19178" b="-260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74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581977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8533" y="678720"/>
                <a:ext cx="11963399" cy="13578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300" dirty="0"/>
                  <a:t>Find a counterexample to disprove this statement.</a:t>
                </a:r>
              </a:p>
              <a:p>
                <a:pPr marL="0" indent="0">
                  <a:buNone/>
                </a:pPr>
                <a:r>
                  <a:rPr lang="en-AU" sz="2300" dirty="0"/>
                  <a:t>For all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AU" sz="2300" dirty="0"/>
                  <a:t>, if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sz="2300" dirty="0"/>
                  <a:t>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300" dirty="0"/>
                  <a:t> </a:t>
                </a:r>
                <a:endParaRPr lang="en-AU" sz="2400" dirty="0"/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533" y="678720"/>
                <a:ext cx="11963399" cy="1357898"/>
              </a:xfrm>
              <a:blipFill>
                <a:blip r:embed="rId2"/>
                <a:stretch>
                  <a:fillRect l="-713" t="-58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3164" y="1908689"/>
                <a:ext cx="8866680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300" b="0" dirty="0"/>
                  <a:t>Let </a:t>
                </a: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=1, 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=−2,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8" name="Content Placeholder 2">
                <a:extLst>
                  <a:ext uri="{FF2B5EF4-FFF2-40B4-BE49-F238E27FC236}">
                    <a16:creationId xmlns:a16="http://schemas.microsoft.com/office/drawing/2014/main" id="{3490ED8B-5FA3-F685-ED87-3C5053302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164" y="1908689"/>
                <a:ext cx="8866680" cy="443747"/>
              </a:xfrm>
              <a:prstGeom prst="rect">
                <a:avLst/>
              </a:prstGeom>
              <a:blipFill>
                <a:blip r:embed="rId3"/>
                <a:stretch>
                  <a:fillRect l="-962" t="-15068" b="-246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66509" y="2352436"/>
                <a:ext cx="2023945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&gt; </m:t>
                    </m:r>
                    <m:r>
                      <a:rPr lang="en-AU" sz="23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F08C5440-9945-31C4-1C7E-885A517C9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509" y="2352436"/>
                <a:ext cx="2023945" cy="443747"/>
              </a:xfrm>
              <a:prstGeom prst="rect">
                <a:avLst/>
              </a:prstGeom>
              <a:blipFill>
                <a:blip r:embed="rId4"/>
                <a:stretch>
                  <a:fillRect b="-27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60473" y="2890127"/>
                <a:ext cx="2023945" cy="4437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A99EBE-D3EA-40DE-AA30-DE97E2D25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473" y="2890127"/>
                <a:ext cx="2023945" cy="4437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60473" y="3333874"/>
                <a:ext cx="215556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E457901-1C03-369C-F512-F6F96181F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473" y="3333874"/>
                <a:ext cx="2155563" cy="537691"/>
              </a:xfrm>
              <a:prstGeom prst="rect">
                <a:avLst/>
              </a:prstGeom>
              <a:blipFill>
                <a:blip r:embed="rId6"/>
                <a:stretch>
                  <a:fillRect l="-5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0F72F18-1662-60C5-7DF4-E9DF00FFD0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00699" y="3871565"/>
                <a:ext cx="2155563" cy="537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≯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0F72F18-1662-60C5-7DF4-E9DF00FFD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99" y="3871565"/>
                <a:ext cx="2155563" cy="5376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2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3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31" y="678721"/>
            <a:ext cx="11963399" cy="584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When proving a statement is false, we prove that the negation is true.</a:t>
            </a:r>
            <a:endParaRPr lang="en-AU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462915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Disproving Statements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19B0438C-F44A-51C5-53DB-18FE2BD6AF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4561" y="1367382"/>
                <a:ext cx="10805619" cy="735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Statement: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∃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+42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is a prime number  </a:t>
                </a: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19B0438C-F44A-51C5-53DB-18FE2BD6A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61" y="1367382"/>
                <a:ext cx="10805619" cy="735120"/>
              </a:xfrm>
              <a:prstGeom prst="rect">
                <a:avLst/>
              </a:prstGeom>
              <a:blipFill>
                <a:blip r:embed="rId2"/>
                <a:stretch>
                  <a:fillRect l="-903" t="-115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D8265C7-B043-0909-9473-05F0324408F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3190" y="1929326"/>
                <a:ext cx="10805619" cy="735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Negation: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+42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is not prime</a:t>
                </a: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D8265C7-B043-0909-9473-05F032440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190" y="1929326"/>
                <a:ext cx="10805619" cy="735120"/>
              </a:xfrm>
              <a:prstGeom prst="rect">
                <a:avLst/>
              </a:prstGeom>
              <a:blipFill>
                <a:blip r:embed="rId3"/>
                <a:stretch>
                  <a:fillRect l="-903" t="-115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BF06506-D408-1ACB-6E64-81CD74E81AF6}"/>
              </a:ext>
            </a:extLst>
          </p:cNvPr>
          <p:cNvSpPr txBox="1">
            <a:spLocks/>
          </p:cNvSpPr>
          <p:nvPr/>
        </p:nvSpPr>
        <p:spPr>
          <a:xfrm>
            <a:off x="118531" y="2491270"/>
            <a:ext cx="10805619" cy="735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b="0" dirty="0"/>
              <a:t>Prove negation is true:</a:t>
            </a:r>
            <a:endParaRPr lang="en-AU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3EBF823F-BAA6-7129-CC97-25DC1A943AF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4561" y="3075285"/>
                <a:ext cx="6747906" cy="735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+42=(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+6)(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3EBF823F-BAA6-7129-CC97-25DC1A943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61" y="3075285"/>
                <a:ext cx="6747906" cy="735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BA4F4F-20BA-DE92-8834-1F7A645A8754}"/>
              </a:ext>
            </a:extLst>
          </p:cNvPr>
          <p:cNvSpPr txBox="1">
            <a:spLocks/>
          </p:cNvSpPr>
          <p:nvPr/>
        </p:nvSpPr>
        <p:spPr>
          <a:xfrm>
            <a:off x="395016" y="3719043"/>
            <a:ext cx="9385088" cy="10417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Which is a composite number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As such the negation true, hence the statement is false.</a:t>
            </a:r>
          </a:p>
        </p:txBody>
      </p:sp>
    </p:spTree>
    <p:extLst>
      <p:ext uri="{BB962C8B-B14F-4D97-AF65-F5344CB8AC3E}">
        <p14:creationId xmlns:p14="http://schemas.microsoft.com/office/powerpoint/2010/main" val="164982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8531" y="678721"/>
                <a:ext cx="11963399" cy="11302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3200" dirty="0"/>
                  <a:t>Show that this statement is false: </a:t>
                </a:r>
              </a:p>
              <a:p>
                <a:pPr marL="0" indent="0">
                  <a:buNone/>
                </a:pPr>
                <a:r>
                  <a:rPr lang="en-AU" sz="3200" dirty="0"/>
                  <a:t>There exists some real numbers </a:t>
                </a:r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AU" sz="3200" dirty="0"/>
                  <a:t>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531" y="678721"/>
                <a:ext cx="11963399" cy="1130201"/>
              </a:xfrm>
              <a:blipFill>
                <a:blip r:embed="rId2"/>
                <a:stretch>
                  <a:fillRect l="-1274" t="-11290" b="-150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5C747CD-46AA-4BD2-BCA0-578F2EE2BD29}"/>
              </a:ext>
            </a:extLst>
          </p:cNvPr>
          <p:cNvSpPr txBox="1"/>
          <p:nvPr/>
        </p:nvSpPr>
        <p:spPr>
          <a:xfrm>
            <a:off x="0" y="0"/>
            <a:ext cx="462915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19B0438C-F44A-51C5-53DB-18FE2BD6AF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4561" y="1868189"/>
                <a:ext cx="10805619" cy="735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Statement: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∃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 </a:t>
                </a: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19B0438C-F44A-51C5-53DB-18FE2BD6A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61" y="1868189"/>
                <a:ext cx="10805619" cy="735120"/>
              </a:xfrm>
              <a:prstGeom prst="rect">
                <a:avLst/>
              </a:prstGeom>
              <a:blipFill>
                <a:blip r:embed="rId3"/>
                <a:stretch>
                  <a:fillRect l="-903" t="-115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D8265C7-B043-0909-9473-05F0324408F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4561" y="2347890"/>
                <a:ext cx="10805619" cy="735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Negation: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D8265C7-B043-0909-9473-05F032440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61" y="2347890"/>
                <a:ext cx="10805619" cy="735120"/>
              </a:xfrm>
              <a:prstGeom prst="rect">
                <a:avLst/>
              </a:prstGeom>
              <a:blipFill>
                <a:blip r:embed="rId4"/>
                <a:stretch>
                  <a:fillRect l="-903" t="-115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3EBF823F-BAA6-7129-CC97-25DC1A943AF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8270" y="2949359"/>
                <a:ext cx="6747906" cy="735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≥0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3EBF823F-BAA6-7129-CC97-25DC1A943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70" y="2949359"/>
                <a:ext cx="6747906" cy="735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BA4F4F-20BA-DE92-8834-1F7A645A8754}"/>
              </a:ext>
            </a:extLst>
          </p:cNvPr>
          <p:cNvSpPr txBox="1">
            <a:spLocks/>
          </p:cNvSpPr>
          <p:nvPr/>
        </p:nvSpPr>
        <p:spPr>
          <a:xfrm>
            <a:off x="454651" y="3684479"/>
            <a:ext cx="9385088" cy="10417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As such the negation true, hence the statement is false.</a:t>
            </a:r>
          </a:p>
        </p:txBody>
      </p:sp>
    </p:spTree>
    <p:extLst>
      <p:ext uri="{BB962C8B-B14F-4D97-AF65-F5344CB8AC3E}">
        <p14:creationId xmlns:p14="http://schemas.microsoft.com/office/powerpoint/2010/main" val="270428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Independent Practice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1882" y="788331"/>
            <a:ext cx="8993619" cy="128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400" b="1" dirty="0"/>
              <a:t>Cambridge Ex 6E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AU" sz="2400" b="1" dirty="0"/>
              <a:t>Refer back to PPT 1- 3 to complete some of the questions</a:t>
            </a:r>
            <a:endParaRPr lang="en-AU" sz="1600" b="1" dirty="0"/>
          </a:p>
        </p:txBody>
      </p:sp>
    </p:spTree>
    <p:extLst>
      <p:ext uri="{BB962C8B-B14F-4D97-AF65-F5344CB8AC3E}">
        <p14:creationId xmlns:p14="http://schemas.microsoft.com/office/powerpoint/2010/main" val="43741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11059</TotalTime>
  <Words>577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Conjecture and Proof</vt:lpstr>
      <vt:lpstr>PowerPoint Presentation</vt:lpstr>
      <vt:lpstr>PowerPoint Presentation</vt:lpstr>
      <vt:lpstr>Counter -Example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HP</dc:creator>
  <cp:lastModifiedBy>TAN Mei Yi [Harrisdale Senior High School]</cp:lastModifiedBy>
  <cp:revision>142</cp:revision>
  <dcterms:created xsi:type="dcterms:W3CDTF">2017-12-27T03:10:14Z</dcterms:created>
  <dcterms:modified xsi:type="dcterms:W3CDTF">2022-09-06T05:01:26Z</dcterms:modified>
</cp:coreProperties>
</file>